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F4FA-BC35-495C-8EB2-2AF991E96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D097F-E702-44EA-BDA3-1A27A8D4E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82C89-D59A-4B10-BBC0-669912AC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797BB-9128-428E-BCA7-2C43C33E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250F0-5320-4C54-8EB7-D340D1D4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0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CD8B-95CD-44E3-9C9C-22A18CA2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A6417-D2E4-431A-AC5E-34B815828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3025C-9DCC-4402-92C5-263A5871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CE6E7-D1DE-4DC7-BD92-FCFF2C65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A1D6E-2307-4C4B-838B-7AC1FF0D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8FAF85-308E-4A99-A541-16BEEFDCC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F12D1-7FE0-4A63-95BE-7036B9A37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534A5-5D02-4958-BA15-D3E4EE18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AECE-8619-4CED-852C-5BFF41FFF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8DF4A-2402-44B6-ADB5-11BCBD23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6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D4A6-65CB-40D0-B4DF-3B8E9A70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E88BF-BACE-47C5-AD93-1089DA4F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A35B1-A1F0-4200-B215-39A4D043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480B-7BA8-41FD-A287-E1AEFF180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C2F06-E82F-4354-86BA-95A41A8F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561A-A40E-42A6-B5BD-2003CCA9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D2755-CEC0-4EC1-BE65-AC88BE37A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C6BD-CC8C-4566-A55B-5A57486B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243FC-4AFA-4EF0-A316-4D59EBAB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522C9-F337-4B2E-9F88-B9E1224F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9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6026-B090-4F9B-999D-2653B9D9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2A7A-AE8E-49E4-AA0F-4EA48A363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A06F9-2F65-4838-BC28-74EDB3357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A3197-DFB5-4B29-8FE6-3FC3199B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A91BF-D090-45B8-895E-E18AE666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F1669-5D3D-415F-9F52-ABDD248C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FCC7-92CB-4244-B9B5-EDB7FC30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3FF2E-A661-4A15-869C-DF1DBB59A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A28D6-0520-429B-BF68-908A596AD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3CEBD-83C3-44BB-AC65-D463F450E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E6CB6-BF0B-4B02-A46E-BD51119B4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46BA6D-95CD-4219-AB35-CBF76631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5A6CB-C858-494A-8BCD-51D33446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DE136-213B-4800-BBAB-E0299439D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7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8E10-D1B0-452E-8F45-4B3F79D3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5E496-900E-44EE-BE63-05C814CCA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9C9BD-9E14-4E5E-BB35-709C94C1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08F79-7939-4BA2-9CCB-62C3648C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3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4F993-6B56-4D9E-82DF-922E8286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83929-A9D8-4DAB-A7A8-264A4EC7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45FF7-D063-40D7-834C-A7628AF1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94B4-B1C5-44E3-B85B-A388CEFA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C9B6-5DC7-482A-8261-DDDF3DF3C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D4CCE-F7CC-48D8-AF89-3B21411AA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EC650-EE00-45BE-9891-DB44C8CD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3FEA9-22C6-411B-9C04-9DD0CBE8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E6F35-67F5-4E6F-BF27-B57A3C8A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3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3AED-1D4C-42E8-9E1B-6D32D5034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063D6-3CFD-4820-90EF-BDC550B64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4711A-B3B8-4337-AA2B-085D03484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64ADA-8471-424B-A7C1-F70C04FA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ABF65-45ED-4043-B060-254557D9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4C3AE-EDDF-4100-BF3E-4CBB18CC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9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A47E6-3E27-4842-81CE-71B29D5B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BAAB6-50CC-4618-ACF1-11C3C631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4F3A-328C-4946-8C6C-F492C08D0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CB005-664B-432E-A2D5-A60B66B1368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99EC0-EBCF-47E2-9DF4-37B2D90D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D118-CB21-4FD4-8316-2C80577E2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38CA5-327F-49B7-A85A-D0476A537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51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8C71F528-BAC0-4A95-A88A-4171AE231E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0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FCAED1BA-A013-4D96-B3C1-F3BF69C28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4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46D4B36E-31B0-433C-8220-112BEC6BB4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0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96F5A771-979F-4AFA-AEED-A0EAE98E13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2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D9A9B1FF-234D-46E6-A283-B7A6B711F5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17BE0E71-E5D5-413B-94DE-160F5448D2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5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63DEBFFB-B3C9-4FE7-9460-C0FF08711A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1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F9ACF147-8A66-428F-B1AD-47F21F6A62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7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B4338F05-B215-4E3F-8FFD-0AFE8BD1A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7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35BE32A0-7388-4C85-8AEC-7AA7E750BA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7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EACF2BEC-B27F-46FF-A602-3E849DA0B7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2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F7FEB852-C1AE-47D9-9571-C4C939141F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17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D6A4C936-2BAD-4D38-919D-80CE20024E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4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F92EFC43-1C2C-464E-99CF-22F7D47DA8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2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60766936-D26E-4BC5-8370-8B2B3F832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86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4F5AB4B4-6CB9-43B7-9B2F-8CAA9D23CE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6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A21D6181-E294-4730-BBC4-C0B9B1C1E9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2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1116B2C4-1AD7-4C8E-B028-9DE97A020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0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5F154CCC-C974-4848-8467-9858540E36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0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BB3FAEED-89D3-4C81-B52E-F822AB3EE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0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404DC234-D0F8-43DD-9807-58684E9F7D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63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53661AC2-3087-4F7B-A83D-A166789C47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2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DAFB7AF6-16FC-44F9-95F6-7F16EE0D4F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57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FA9BFE06-DCF2-4217-AC83-A40D2A633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2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533191D1-5B47-44A9-870D-E816D056CB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ED8ED787-09EB-401E-82D0-F73B282F35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37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0C318F6D-911D-4938-ABB8-A13D7D6E5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66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85D83A3F-CC2C-412C-ACC8-226703EB4C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2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3CA56596-5E52-4E67-AE19-3ED6E5478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25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A1572673-5A27-429E-8363-0CD5855CED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2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B7F0D8BC-FDE8-4A2A-9F2D-6FF473D139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28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CA0C9840-1BB8-4D73-B894-E74D37A8FD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17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CA1FE2B9-7A89-4502-9DC9-0CA6D0493D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3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0C5E6234-F1E7-4C36-8B48-D30463B09C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57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760D0B4C-95C9-4E1B-B3C5-92D572617F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28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E0BFB468-8D29-444B-9142-8294B72113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71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F0D75F3D-362B-4BFC-A6CF-C2913C66D7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15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579DA6F0-9C97-4983-8B2F-4DE0A3DF46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89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0697B976-0E09-4D7B-B470-AA8369C167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9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612E1C0C-6138-4528-8173-C0D3F9BD8D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0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81F5C7BB-5989-48CB-A3EC-385C55C8C0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16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CA7FFDB4-7E11-43C0-8787-D460EA8EB8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81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5C1364F7-116B-46FA-BBBD-91AF32AA7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82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2CA6F848-0825-4C9C-B4F8-D45DCA15FF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4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68DB1208-9EA9-4200-8440-FF4FFEA9A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2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E1AC84E9-C919-4CE3-9A74-61F57542FF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3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99F52C20-32D8-4FB2-8B48-114E3E6AE0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7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D4F1ECF9-4B41-4476-9416-24BBBB0F66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77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E197B22A-5FDB-4208-856D-D0661F3357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4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E13BFCB2-02F5-4B04-AA4D-A080ED6281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84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26B4189F-2597-49CB-99C1-51E786C682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77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AA085A4E-7827-4702-9631-DE2520FE26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5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C0095787-7258-413E-B342-0BCECD60F3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81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38BC142F-EAF0-4851-9984-03015E6C3D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7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B101A725-FC8B-40F8-A97D-8F8C0C254F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761512AC-B09E-48F9-9719-833159BA86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45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B66B30EA-8EF9-45BC-9668-7E1436556B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42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2B14C2A1-6C28-4DD9-9EA9-FF92169A41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25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F97D4538-3A54-49F4-ABC1-0AE0E16AC0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71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D7E0FE5F-C2B9-4621-BEF6-2B50CBE634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D188F04A-1B35-4056-B147-049E1CCD0F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4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BDF7DFEE-1D2D-4E49-9112-0C57DF5AEB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15D25D72-3937-4386-BCE2-41426BBBDB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92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221BD0-E61E-43CA-942F-7A2D595DEBF1}"/>
</file>

<file path=customXml/itemProps2.xml><?xml version="1.0" encoding="utf-8"?>
<ds:datastoreItem xmlns:ds="http://schemas.openxmlformats.org/officeDocument/2006/customXml" ds:itemID="{8C96D9D3-A911-4E4A-A906-14C9A8F14145}"/>
</file>

<file path=customXml/itemProps3.xml><?xml version="1.0" encoding="utf-8"?>
<ds:datastoreItem xmlns:ds="http://schemas.openxmlformats.org/officeDocument/2006/customXml" ds:itemID="{5E80813D-A562-4300-8437-4DDF65D2AB12}"/>
</file>

<file path=customXml/itemProps4.xml><?xml version="1.0" encoding="utf-8"?>
<ds:datastoreItem xmlns:ds="http://schemas.openxmlformats.org/officeDocument/2006/customXml" ds:itemID="{B699703C-EF50-4C68-9B45-DB05EE1D235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2019-05-20T17:32:07Z</dcterms:created>
  <dcterms:modified xsi:type="dcterms:W3CDTF">2019-05-20T17:32:42Z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